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1632" y="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47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72748" y="911225"/>
            <a:ext cx="70922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6235" indent="450215" algn="ctr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План 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мероприятий </a:t>
            </a:r>
            <a:endParaRPr lang="ru-RU" sz="2000" b="1" dirty="0">
              <a:latin typeface="Times New Roman"/>
              <a:ea typeface="Times New Roman"/>
            </a:endParaRPr>
          </a:p>
          <a:p>
            <a:pPr marL="356235" indent="450215" algn="ctr"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МАУДО «Станция детского и юношеского туризма и экскурсий (юных туристов) </a:t>
            </a:r>
            <a:endParaRPr lang="ru-RU" sz="2000" b="1" dirty="0">
              <a:latin typeface="Times New Roman"/>
              <a:ea typeface="Times New Roman"/>
            </a:endParaRPr>
          </a:p>
          <a:p>
            <a:pPr marL="356235" indent="450215" algn="ctr"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с обучающимися в период осенних каникул</a:t>
            </a:r>
            <a:endParaRPr lang="ru-RU" sz="2000" b="1" dirty="0">
              <a:latin typeface="Times New Roman"/>
              <a:ea typeface="Times New Roman"/>
            </a:endParaRPr>
          </a:p>
          <a:p>
            <a:pPr marL="356235" indent="450215" algn="ctr"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с 26.10 2024г. по 03.11.2024г.</a:t>
            </a:r>
            <a:endParaRPr lang="ru-RU" sz="2000" b="1" dirty="0">
              <a:effectLst/>
              <a:latin typeface="Times New Roman"/>
              <a:ea typeface="Times New Roman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415404"/>
              </p:ext>
            </p:extLst>
          </p:nvPr>
        </p:nvGraphicFramePr>
        <p:xfrm>
          <a:off x="-1" y="2590800"/>
          <a:ext cx="9144001" cy="4267200"/>
        </p:xfrm>
        <a:graphic>
          <a:graphicData uri="http://schemas.openxmlformats.org/drawingml/2006/table">
            <a:tbl>
              <a:tblPr firstRow="1" firstCol="1" bandRow="1"/>
              <a:tblGrid>
                <a:gridCol w="609600"/>
                <a:gridCol w="3961950"/>
                <a:gridCol w="2285774"/>
                <a:gridCol w="2286677"/>
              </a:tblGrid>
              <a:tr h="586006">
                <a:tc>
                  <a:txBody>
                    <a:bodyPr/>
                    <a:lstStyle/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ahoma"/>
                        </a:rPr>
                        <a:t>№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552" marR="595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ahoma"/>
                        </a:rPr>
                        <a:t>Название мероприятия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552" marR="595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ahoma"/>
                        </a:rPr>
                        <a:t>Место проведения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552" marR="595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ahoma"/>
                        </a:rPr>
                        <a:t>Дата и время проведения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552" marR="595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014">
                <a:tc>
                  <a:txBody>
                    <a:bodyPr/>
                    <a:lstStyle/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ahoma"/>
                        </a:rPr>
                        <a:t>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552" marR="595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ahoma"/>
                        </a:rPr>
                        <a:t>Соревнования по спортивному туризму на пешеходных дистанциях, дистанция длинная 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ahoma"/>
                        </a:rPr>
                        <a:t>(2-3 класс)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552" marR="595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/>
                          <a:ea typeface="Tahoma"/>
                        </a:rPr>
                        <a:t>Зауральная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Tahoma"/>
                        </a:rPr>
                        <a:t> роща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552" marR="595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ahoma"/>
                        </a:rPr>
                        <a:t>26.10.2024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ahoma"/>
                        </a:rPr>
                        <a:t>12.00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552" marR="595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020">
                <a:tc>
                  <a:txBody>
                    <a:bodyPr/>
                    <a:lstStyle/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ahoma"/>
                        </a:rPr>
                        <a:t>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552" marR="595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ahoma"/>
                        </a:rPr>
                        <a:t>Историко-этнографический туристско-краеведческий конкурс проектно-исследовательских работ учащихся 2-3-х 4-5-х классов «Мой город - лучший город Земли!»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552" marR="595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ahoma"/>
                        </a:rPr>
                        <a:t>ул. Яицкая, д.61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552" marR="595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ahoma"/>
                        </a:rPr>
                        <a:t>29.10.2024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5623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ahoma"/>
                        </a:rPr>
                        <a:t>12.00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552" marR="595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01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81</Words>
  <Application>Microsoft Office PowerPoint</Application>
  <PresentationFormat>Экран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Tahoma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Краеведческий отдел</dc:creator>
  <cp:lastModifiedBy>sdute</cp:lastModifiedBy>
  <cp:revision>3</cp:revision>
  <dcterms:created xsi:type="dcterms:W3CDTF">2024-10-18T06:40:17Z</dcterms:created>
  <dcterms:modified xsi:type="dcterms:W3CDTF">2024-10-22T06:59:26Z</dcterms:modified>
</cp:coreProperties>
</file>